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3" r:id="rId6"/>
    <p:sldId id="264" r:id="rId7"/>
    <p:sldId id="267" r:id="rId8"/>
    <p:sldId id="266" r:id="rId9"/>
    <p:sldId id="265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2/14/2016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496172-76DC-224A-B56B-6C7372BB4FCC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66" y="457285"/>
            <a:ext cx="4318946" cy="1468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0" y="4634464"/>
            <a:ext cx="1618735" cy="161873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420130" y="468518"/>
            <a:ext cx="3979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Bonus </a:t>
            </a:r>
          </a:p>
          <a:p>
            <a:pPr algn="ctr"/>
            <a:r>
              <a:rPr lang="en-US" sz="3200" dirty="0" smtClean="0"/>
              <a:t>EV3</a:t>
            </a:r>
            <a:r>
              <a:rPr lang="en-US" sz="3200" baseline="0" dirty="0" smtClean="0"/>
              <a:t> Programming Lessons</a:t>
            </a:r>
            <a:endParaRPr lang="en-US" sz="3200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038865" y="4562497"/>
            <a:ext cx="211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Droids Robotics</a:t>
            </a:r>
            <a:endParaRPr lang="en-US" dirty="0"/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B55A-3800-EC47-A67E-7B12AB22B19C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57214-81AB-1743-8626-7D2C8892D6AD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7239-BE5B-8D40-A62B-B849FAE0EA0F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B94275-F7A6-3D4C-A5A2-6D05AF1C977D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EF3A-D1F4-124A-9B54-3CCCE552F03C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CE12-7408-7E4E-81C5-2BBC257883E1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94DE-C9D3-8F4A-9E98-6EB3641F0F05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9926A-982B-654D-AD25-E4A0BDF5781A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0C6672-43A5-BB48-BB44-CE999D6287A2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24B12A-985F-304C-B08E-6E332AA2B264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AD7742A2-71E5-BC41-9B99-6AAEC7E79C6B}" type="datetime1">
              <a:rPr lang="en-US" smtClean="0"/>
              <a:t>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rc.a.bazergui" TargetMode="External"/><Relationship Id="rId2" Type="http://schemas.openxmlformats.org/officeDocument/2006/relationships/hyperlink" Target="mailto:team@droidsrobotics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mucam.org/projects/cmucam5/wiki/Install_PixyMon_on_Windows_Vista_7_8" TargetMode="External"/><Relationship Id="rId2" Type="http://schemas.openxmlformats.org/officeDocument/2006/relationships/hyperlink" Target="http://cmucam.org/projects/cmucam5/wiki/Install_PixyMon_on_Ma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mucam.org/projects/cmucam5/wiki/Mounting_Pixy_with_LEG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PixyCam</a:t>
            </a:r>
            <a:r>
              <a:rPr lang="en-US" dirty="0" smtClean="0"/>
              <a:t> para MINDSTORMS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 smtClean="0"/>
              <a:t>CRÉDITOS.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 smtClean="0"/>
              <a:t>Este tutorial </a:t>
            </a:r>
            <a:r>
              <a:rPr lang="en-US" sz="1800" dirty="0" err="1" smtClean="0"/>
              <a:t>foi</a:t>
            </a:r>
            <a:r>
              <a:rPr lang="en-US" sz="1800" dirty="0" smtClean="0"/>
              <a:t> </a:t>
            </a:r>
            <a:r>
              <a:rPr lang="en-US" sz="1800" dirty="0" err="1" smtClean="0"/>
              <a:t>criado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Sanjay </a:t>
            </a:r>
            <a:r>
              <a:rPr lang="en-US" sz="1800" dirty="0" err="1" smtClean="0"/>
              <a:t>Seshan</a:t>
            </a:r>
            <a:r>
              <a:rPr lang="en-US" sz="1800" dirty="0" smtClean="0"/>
              <a:t> e Arvind </a:t>
            </a:r>
            <a:r>
              <a:rPr lang="en-US" sz="1800" dirty="0" err="1" smtClean="0"/>
              <a:t>Seshan</a:t>
            </a:r>
            <a:r>
              <a:rPr lang="en-US" sz="1800" dirty="0" smtClean="0"/>
              <a:t> do Droids Robotics.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Esta</a:t>
            </a:r>
            <a:r>
              <a:rPr lang="en-US" sz="1800" dirty="0"/>
              <a:t> </a:t>
            </a:r>
            <a:r>
              <a:rPr lang="en-US" sz="1800" dirty="0" err="1"/>
              <a:t>lição</a:t>
            </a:r>
            <a:r>
              <a:rPr lang="en-US" sz="1800" dirty="0"/>
              <a:t> </a:t>
            </a:r>
            <a:r>
              <a:rPr lang="en-US" sz="1800" dirty="0" err="1"/>
              <a:t>foi</a:t>
            </a:r>
            <a:r>
              <a:rPr lang="en-US" sz="1800" dirty="0"/>
              <a:t> </a:t>
            </a:r>
            <a:r>
              <a:rPr lang="en-US" sz="1800" dirty="0" err="1"/>
              <a:t>traduzida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Luiz Gabriel Vieira Costa da </a:t>
            </a:r>
            <a:r>
              <a:rPr lang="en-US" sz="1800" dirty="0" err="1"/>
              <a:t>Equipe</a:t>
            </a:r>
            <a:r>
              <a:rPr lang="en-US" sz="1800" dirty="0"/>
              <a:t> TILT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 smtClean="0"/>
              <a:t>Mais</a:t>
            </a:r>
            <a:r>
              <a:rPr lang="en-US" sz="1800" dirty="0" smtClean="0"/>
              <a:t> </a:t>
            </a:r>
            <a:r>
              <a:rPr lang="en-US" sz="1800" dirty="0" err="1" smtClean="0"/>
              <a:t>lições</a:t>
            </a:r>
            <a:r>
              <a:rPr lang="en-US" sz="1800" dirty="0" smtClean="0"/>
              <a:t> </a:t>
            </a:r>
            <a:r>
              <a:rPr lang="en-US" sz="1800" dirty="0" err="1" smtClean="0"/>
              <a:t>estão</a:t>
            </a:r>
            <a:r>
              <a:rPr lang="en-US" sz="1800" dirty="0" smtClean="0"/>
              <a:t> </a:t>
            </a:r>
            <a:r>
              <a:rPr lang="en-US" sz="1800" dirty="0" err="1" smtClean="0"/>
              <a:t>disponíveis</a:t>
            </a:r>
            <a:r>
              <a:rPr lang="en-US" sz="1800" dirty="0" smtClean="0"/>
              <a:t> </a:t>
            </a:r>
            <a:r>
              <a:rPr lang="en-US" sz="1800" dirty="0" err="1" smtClean="0"/>
              <a:t>em</a:t>
            </a:r>
            <a:r>
              <a:rPr lang="en-US" sz="1800" dirty="0" smtClean="0"/>
              <a:t> www.ev3lessons.com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Email do </a:t>
            </a:r>
            <a:r>
              <a:rPr lang="en-US" sz="1800" dirty="0" err="1" smtClean="0"/>
              <a:t>autor</a:t>
            </a:r>
            <a:r>
              <a:rPr lang="en-US" sz="1800" dirty="0" smtClean="0"/>
              <a:t>: </a:t>
            </a:r>
            <a:r>
              <a:rPr lang="en-US" sz="1800" dirty="0" smtClean="0">
                <a:hlinkClick r:id="rId2"/>
              </a:rPr>
              <a:t>team@droidsrobotics.org</a:t>
            </a: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Agradeço</a:t>
            </a:r>
            <a:r>
              <a:rPr lang="en-US" sz="1800" b="0" dirty="0" smtClean="0"/>
              <a:t> </a:t>
            </a:r>
            <a:r>
              <a:rPr lang="en-US" sz="1800" dirty="0" smtClean="0"/>
              <a:t>Marc-André</a:t>
            </a:r>
            <a:r>
              <a:rPr lang="en-US" sz="1800" dirty="0"/>
              <a:t> </a:t>
            </a:r>
            <a:r>
              <a:rPr lang="en-US" sz="1800" dirty="0" err="1" smtClean="0"/>
              <a:t>Bazergui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nos</a:t>
            </a:r>
            <a:r>
              <a:rPr lang="en-US" sz="1800" dirty="0" smtClean="0"/>
              <a:t> </a:t>
            </a:r>
            <a:r>
              <a:rPr lang="en-US" sz="1800" dirty="0" err="1" smtClean="0"/>
              <a:t>emprestar</a:t>
            </a:r>
            <a:r>
              <a:rPr lang="en-US" sz="1800" dirty="0" smtClean="0"/>
              <a:t> a </a:t>
            </a:r>
            <a:r>
              <a:rPr lang="en-US" sz="1800" b="0" dirty="0" err="1" smtClean="0"/>
              <a:t>PixyCam</a:t>
            </a:r>
            <a:r>
              <a:rPr lang="en-US" sz="1800" b="0" dirty="0" smtClean="0"/>
              <a:t> para </a:t>
            </a:r>
            <a:r>
              <a:rPr lang="en-US" sz="1800" b="0" dirty="0" err="1" smtClean="0"/>
              <a:t>essa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lição</a:t>
            </a:r>
            <a:r>
              <a:rPr lang="en-US" sz="1800" b="0" dirty="0" smtClean="0"/>
              <a:t>, (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www.facebook.com/marc.a.bazergui</a:t>
            </a:r>
            <a:r>
              <a:rPr lang="en-US" sz="1800" dirty="0" smtClean="0"/>
              <a:t>, info@bazmarc.ca</a:t>
            </a:r>
            <a:r>
              <a:rPr lang="en-US" sz="1800" dirty="0"/>
              <a:t>)</a:t>
            </a:r>
            <a:r>
              <a:rPr lang="en-US" sz="1800" b="0" dirty="0"/>
              <a:t/>
            </a:r>
            <a:br>
              <a:rPr lang="en-US" sz="1800" b="0" dirty="0"/>
            </a:b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2/26/2015)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Este </a:t>
            </a: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trabalho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é </a:t>
            </a: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licenciado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en-US" sz="2000" dirty="0" err="1" smtClean="0">
                <a:solidFill>
                  <a:srgbClr val="000000"/>
                </a:solidFill>
                <a:latin typeface="Helvetica Neue"/>
              </a:rPr>
              <a:t>por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/>
              <a:t>Q</a:t>
            </a:r>
            <a:r>
              <a:rPr lang="en-US" dirty="0" err="1" smtClean="0"/>
              <a:t>ue</a:t>
            </a:r>
            <a:r>
              <a:rPr lang="en-US" dirty="0" smtClean="0"/>
              <a:t> É </a:t>
            </a:r>
            <a:r>
              <a:rPr lang="en-US" dirty="0" err="1" smtClean="0"/>
              <a:t>PixyCam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Sistema de </a:t>
            </a:r>
            <a:r>
              <a:rPr lang="en-US" dirty="0" err="1" smtClean="0"/>
              <a:t>visão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Aprende</a:t>
            </a:r>
            <a:r>
              <a:rPr lang="en-US" dirty="0" smtClean="0"/>
              <a:t> a </a:t>
            </a:r>
            <a:r>
              <a:rPr lang="en-US" dirty="0" err="1" smtClean="0"/>
              <a:t>detectar</a:t>
            </a:r>
            <a:r>
              <a:rPr lang="en-US" dirty="0" smtClean="0"/>
              <a:t> </a:t>
            </a:r>
            <a:r>
              <a:rPr lang="en-US" dirty="0" err="1" smtClean="0"/>
              <a:t>objetos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quer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sejam</a:t>
            </a:r>
            <a:r>
              <a:rPr lang="en-US" dirty="0" smtClean="0"/>
              <a:t> </a:t>
            </a:r>
            <a:r>
              <a:rPr lang="en-US" dirty="0" err="1" smtClean="0"/>
              <a:t>detectados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Faz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leitura</a:t>
            </a:r>
            <a:r>
              <a:rPr lang="en-US" dirty="0" smtClean="0"/>
              <a:t> com a camera </a:t>
            </a:r>
            <a:r>
              <a:rPr lang="en-US" dirty="0"/>
              <a:t>50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segundo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Conecta</a:t>
            </a:r>
            <a:r>
              <a:rPr lang="en-US" dirty="0" smtClean="0"/>
              <a:t> </a:t>
            </a:r>
            <a:r>
              <a:rPr lang="en-US" dirty="0" err="1" smtClean="0"/>
              <a:t>diretamente</a:t>
            </a:r>
            <a:r>
              <a:rPr lang="en-US" dirty="0" smtClean="0"/>
              <a:t> com um </a:t>
            </a:r>
            <a:r>
              <a:rPr lang="en-US" dirty="0" err="1" smtClean="0"/>
              <a:t>bloco</a:t>
            </a:r>
            <a:r>
              <a:rPr lang="en-US" dirty="0" smtClean="0"/>
              <a:t> MINDSTORMS.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760" y="3227294"/>
            <a:ext cx="2553447" cy="25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5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Começando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Tenha</a:t>
            </a:r>
            <a:r>
              <a:rPr lang="en-US" dirty="0" smtClean="0"/>
              <a:t> </a:t>
            </a:r>
            <a:r>
              <a:rPr lang="en-US" dirty="0" err="1" smtClean="0"/>
              <a:t>certeza</a:t>
            </a:r>
            <a:r>
              <a:rPr lang="en-US" dirty="0" smtClean="0"/>
              <a:t> de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tem o software e hardware do </a:t>
            </a:r>
            <a:r>
              <a:rPr lang="en-US" dirty="0" err="1" smtClean="0"/>
              <a:t>seu</a:t>
            </a:r>
            <a:r>
              <a:rPr lang="en-US" dirty="0"/>
              <a:t> </a:t>
            </a:r>
            <a:r>
              <a:rPr lang="en-US" dirty="0" smtClean="0"/>
              <a:t>MINDSTORMS </a:t>
            </a:r>
            <a:r>
              <a:rPr lang="en-US" dirty="0" err="1" smtClean="0"/>
              <a:t>atualizados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requerimentos</a:t>
            </a:r>
            <a:r>
              <a:rPr lang="en-US" dirty="0" smtClean="0"/>
              <a:t> </a:t>
            </a:r>
            <a:r>
              <a:rPr lang="en-US" dirty="0" err="1" smtClean="0"/>
              <a:t>mínimos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Software: 1.1.1</a:t>
            </a:r>
          </a:p>
          <a:p>
            <a:pPr lvl="1"/>
            <a:r>
              <a:rPr lang="en-US" dirty="0" smtClean="0"/>
              <a:t>Firmware: 1.07H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8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Passo</a:t>
            </a:r>
            <a:r>
              <a:rPr lang="en-US" dirty="0" smtClean="0"/>
              <a:t> 1: </a:t>
            </a:r>
            <a:r>
              <a:rPr lang="en-US" dirty="0" err="1" smtClean="0"/>
              <a:t>Instale</a:t>
            </a:r>
            <a:r>
              <a:rPr lang="en-US" dirty="0" smtClean="0"/>
              <a:t> </a:t>
            </a:r>
            <a:r>
              <a:rPr lang="en-US" dirty="0" err="1" smtClean="0"/>
              <a:t>Blocos</a:t>
            </a:r>
            <a:r>
              <a:rPr lang="en-US" dirty="0" smtClean="0"/>
              <a:t> No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4"/>
            <a:ext cx="8295361" cy="3656510"/>
          </a:xfrm>
        </p:spPr>
        <p:txBody>
          <a:bodyPr>
            <a:normAutofit lnSpcReduction="10000"/>
          </a:bodyPr>
          <a:lstStyle/>
          <a:p>
            <a:r>
              <a:rPr lang="en-US" sz="1600" dirty="0" err="1" smtClean="0"/>
              <a:t>Instale</a:t>
            </a:r>
            <a:r>
              <a:rPr lang="en-US" sz="1600" dirty="0" smtClean="0"/>
              <a:t> </a:t>
            </a:r>
            <a:r>
              <a:rPr lang="en-US" sz="1600" dirty="0" err="1" smtClean="0"/>
              <a:t>todos</a:t>
            </a:r>
            <a:r>
              <a:rPr lang="en-US" sz="1600" dirty="0" smtClean="0"/>
              <a:t> </a:t>
            </a:r>
            <a:r>
              <a:rPr lang="en-US" sz="1600" dirty="0" err="1" smtClean="0"/>
              <a:t>os</a:t>
            </a:r>
            <a:r>
              <a:rPr lang="en-US" sz="1600" dirty="0" smtClean="0"/>
              <a:t> </a:t>
            </a:r>
            <a:r>
              <a:rPr lang="en-US" sz="1600" dirty="0" err="1" smtClean="0"/>
              <a:t>blocos</a:t>
            </a:r>
            <a:r>
              <a:rPr lang="en-US" sz="1600" dirty="0" smtClean="0"/>
              <a:t> EV3 Pixy no </a:t>
            </a:r>
            <a:r>
              <a:rPr lang="en-US" sz="1600" dirty="0" err="1" smtClean="0"/>
              <a:t>seu</a:t>
            </a:r>
            <a:r>
              <a:rPr lang="en-US" sz="1600" dirty="0" smtClean="0"/>
              <a:t> </a:t>
            </a:r>
            <a:r>
              <a:rPr lang="en-US" sz="1600" dirty="0" err="1"/>
              <a:t>Mindstorms</a:t>
            </a:r>
            <a:r>
              <a:rPr lang="en-US" sz="1600" dirty="0"/>
              <a:t> EV3 </a:t>
            </a:r>
            <a:r>
              <a:rPr lang="en-US" sz="1600" dirty="0" smtClean="0"/>
              <a:t>Software</a:t>
            </a:r>
          </a:p>
          <a:p>
            <a:r>
              <a:rPr lang="en-US" sz="1600" dirty="0" err="1" smtClean="0"/>
              <a:t>Isso</a:t>
            </a:r>
            <a:r>
              <a:rPr lang="en-US" sz="1600" dirty="0" smtClean="0"/>
              <a:t> </a:t>
            </a:r>
            <a:r>
              <a:rPr lang="en-US" sz="1600" dirty="0" err="1" smtClean="0"/>
              <a:t>permitirá</a:t>
            </a:r>
            <a:r>
              <a:rPr lang="en-US" sz="1600" dirty="0" smtClean="0"/>
              <a:t> </a:t>
            </a:r>
            <a:r>
              <a:rPr lang="en-US" sz="1600" dirty="0" err="1" smtClean="0"/>
              <a:t>que</a:t>
            </a:r>
            <a:r>
              <a:rPr lang="en-US" sz="1600" dirty="0" smtClean="0"/>
              <a:t> </a:t>
            </a:r>
            <a:r>
              <a:rPr lang="en-US" sz="1600" dirty="0" err="1" smtClean="0"/>
              <a:t>você</a:t>
            </a:r>
            <a:r>
              <a:rPr lang="en-US" sz="1600" dirty="0" smtClean="0"/>
              <a:t> use a camera </a:t>
            </a:r>
            <a:r>
              <a:rPr lang="en-US" sz="1600" dirty="0" err="1" smtClean="0"/>
              <a:t>em</a:t>
            </a:r>
            <a:r>
              <a:rPr lang="en-US" sz="1600" dirty="0" smtClean="0"/>
              <a:t> </a:t>
            </a:r>
            <a:r>
              <a:rPr lang="en-US" sz="1600" dirty="0" err="1" smtClean="0"/>
              <a:t>blocos</a:t>
            </a:r>
            <a:r>
              <a:rPr lang="en-US" sz="1600" dirty="0" smtClean="0"/>
              <a:t> de </a:t>
            </a:r>
            <a:r>
              <a:rPr lang="en-US" sz="1600" dirty="0" err="1" smtClean="0"/>
              <a:t>esperas</a:t>
            </a:r>
            <a:r>
              <a:rPr lang="en-US" sz="1600" dirty="0" smtClean="0"/>
              <a:t>, </a:t>
            </a:r>
            <a:r>
              <a:rPr lang="en-US" sz="1600" dirty="0" err="1" smtClean="0"/>
              <a:t>condições</a:t>
            </a:r>
            <a:r>
              <a:rPr lang="en-US" sz="1600" dirty="0" smtClean="0"/>
              <a:t>, loops e </a:t>
            </a:r>
            <a:r>
              <a:rPr lang="en-US" sz="1600" dirty="0" err="1" smtClean="0"/>
              <a:t>mais</a:t>
            </a:r>
            <a:r>
              <a:rPr lang="en-US" sz="1600" dirty="0" smtClean="0"/>
              <a:t>…</a:t>
            </a:r>
          </a:p>
          <a:p>
            <a:r>
              <a:rPr lang="en-US" sz="1600" b="1" dirty="0" err="1" smtClean="0"/>
              <a:t>Instruções</a:t>
            </a:r>
            <a:r>
              <a:rPr lang="en-US" sz="1600" b="1" dirty="0" smtClean="0"/>
              <a:t>:</a:t>
            </a:r>
          </a:p>
          <a:p>
            <a:pPr lvl="1"/>
            <a:r>
              <a:rPr lang="en-US" sz="1600" dirty="0" err="1" smtClean="0"/>
              <a:t>Baixe</a:t>
            </a:r>
            <a:r>
              <a:rPr lang="en-US" sz="1600" dirty="0" smtClean="0"/>
              <a:t> a </a:t>
            </a:r>
            <a:r>
              <a:rPr lang="en-US" sz="1600" dirty="0" err="1" smtClean="0"/>
              <a:t>ultima</a:t>
            </a:r>
            <a:r>
              <a:rPr lang="en-US" sz="1600" dirty="0" smtClean="0"/>
              <a:t> </a:t>
            </a:r>
            <a:r>
              <a:rPr lang="en-US" sz="1600" dirty="0" err="1" smtClean="0"/>
              <a:t>versão</a:t>
            </a:r>
            <a:r>
              <a:rPr lang="en-US" sz="1600" dirty="0" smtClean="0"/>
              <a:t> dos </a:t>
            </a:r>
            <a:r>
              <a:rPr lang="en-US" sz="1600" dirty="0" err="1" smtClean="0"/>
              <a:t>arquivos</a:t>
            </a:r>
            <a:r>
              <a:rPr lang="en-US" sz="1600" dirty="0" smtClean="0"/>
              <a:t> "LEGO </a:t>
            </a:r>
            <a:r>
              <a:rPr lang="en-US" sz="1600" dirty="0"/>
              <a:t>blocks and </a:t>
            </a:r>
            <a:r>
              <a:rPr lang="en-US" sz="1600" dirty="0" smtClean="0"/>
              <a:t>examples“ de: http</a:t>
            </a:r>
            <a:r>
              <a:rPr lang="en-US" sz="1600" dirty="0"/>
              <a:t>://cmucam.org/projects/cmucam5/wiki/Latest_release</a:t>
            </a:r>
          </a:p>
          <a:p>
            <a:pPr lvl="1"/>
            <a:r>
              <a:rPr lang="en-US" sz="1600" dirty="0" err="1" smtClean="0"/>
              <a:t>Descompacte</a:t>
            </a:r>
            <a:r>
              <a:rPr lang="en-US" sz="1600" dirty="0" smtClean="0"/>
              <a:t> </a:t>
            </a:r>
            <a:r>
              <a:rPr lang="en-US" sz="1600" dirty="0" err="1" smtClean="0"/>
              <a:t>os</a:t>
            </a:r>
            <a:r>
              <a:rPr lang="en-US" sz="1600" dirty="0" smtClean="0"/>
              <a:t> </a:t>
            </a:r>
            <a:r>
              <a:rPr lang="en-US" sz="1600" dirty="0" err="1" smtClean="0"/>
              <a:t>arquivos</a:t>
            </a:r>
            <a:r>
              <a:rPr lang="en-US" sz="1600" dirty="0" smtClean="0"/>
              <a:t> </a:t>
            </a:r>
            <a:r>
              <a:rPr lang="en-US" sz="1600" dirty="0" err="1" smtClean="0"/>
              <a:t>zipados</a:t>
            </a:r>
            <a:r>
              <a:rPr lang="en-US" sz="1600" dirty="0" smtClean="0"/>
              <a:t>.</a:t>
            </a:r>
            <a:endParaRPr lang="en-US" sz="1600" dirty="0"/>
          </a:p>
          <a:p>
            <a:pPr lvl="1"/>
            <a:r>
              <a:rPr lang="en-US" sz="1600" dirty="0" err="1" smtClean="0"/>
              <a:t>Abra</a:t>
            </a:r>
            <a:r>
              <a:rPr lang="en-US" sz="1600" dirty="0" smtClean="0"/>
              <a:t> o </a:t>
            </a:r>
            <a:r>
              <a:rPr lang="en-US" sz="1600" dirty="0"/>
              <a:t>LEGO </a:t>
            </a:r>
            <a:r>
              <a:rPr lang="en-US" sz="1600" dirty="0" smtClean="0"/>
              <a:t>MINSTORMS </a:t>
            </a:r>
            <a:r>
              <a:rPr lang="en-US" sz="1600" dirty="0"/>
              <a:t>EV3 </a:t>
            </a:r>
            <a:r>
              <a:rPr lang="en-US" sz="1600" dirty="0" smtClean="0"/>
              <a:t>Software.</a:t>
            </a:r>
          </a:p>
          <a:p>
            <a:pPr lvl="1"/>
            <a:r>
              <a:rPr lang="en-US" sz="1600" dirty="0" err="1" smtClean="0"/>
              <a:t>Abra</a:t>
            </a:r>
            <a:r>
              <a:rPr lang="en-US" sz="1600" dirty="0" smtClean="0"/>
              <a:t> um novo </a:t>
            </a:r>
            <a:r>
              <a:rPr lang="en-US" sz="1600" dirty="0" err="1" smtClean="0"/>
              <a:t>projeto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 err="1" smtClean="0"/>
              <a:t>Selecione</a:t>
            </a:r>
            <a:r>
              <a:rPr lang="en-US" sz="1600" dirty="0" smtClean="0"/>
              <a:t> a </a:t>
            </a:r>
            <a:r>
              <a:rPr lang="en-US" sz="1600" dirty="0" err="1" smtClean="0"/>
              <a:t>ferramenta</a:t>
            </a:r>
            <a:r>
              <a:rPr lang="en-US" sz="1600" dirty="0" smtClean="0">
                <a:sym typeface="Wingdings"/>
              </a:rPr>
              <a:t> Block Import</a:t>
            </a:r>
            <a:endParaRPr lang="en-US" sz="1600" dirty="0">
              <a:sym typeface="Wingdings"/>
            </a:endParaRPr>
          </a:p>
          <a:p>
            <a:pPr lvl="1"/>
            <a:r>
              <a:rPr lang="en-US" sz="1600" dirty="0" err="1" smtClean="0">
                <a:sym typeface="Wingdings"/>
              </a:rPr>
              <a:t>Selecione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os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blocos</a:t>
            </a:r>
            <a:r>
              <a:rPr lang="en-US" sz="1600" dirty="0" smtClean="0">
                <a:sym typeface="Wingdings"/>
              </a:rPr>
              <a:t> da </a:t>
            </a:r>
            <a:r>
              <a:rPr lang="en-US" sz="1600" dirty="0" err="1" smtClean="0">
                <a:sym typeface="Wingdings"/>
              </a:rPr>
              <a:t>PixyCam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que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você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baixou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descompactados</a:t>
            </a:r>
            <a:r>
              <a:rPr lang="en-US" sz="1600" dirty="0" smtClean="0">
                <a:sym typeface="Wingdings"/>
              </a:rPr>
              <a:t> </a:t>
            </a:r>
          </a:p>
          <a:p>
            <a:pPr lvl="1"/>
            <a:r>
              <a:rPr lang="en-US" sz="1600" dirty="0" err="1" smtClean="0">
                <a:sym typeface="Wingdings"/>
              </a:rPr>
              <a:t>Anteriomente</a:t>
            </a:r>
            <a:r>
              <a:rPr lang="en-US" sz="1600" dirty="0" smtClean="0">
                <a:sym typeface="Wingdings"/>
              </a:rPr>
              <a:t>.</a:t>
            </a:r>
          </a:p>
          <a:p>
            <a:pPr lvl="1"/>
            <a:r>
              <a:rPr lang="en-US" sz="1600" dirty="0" err="1" smtClean="0">
                <a:sym typeface="Wingdings"/>
              </a:rPr>
              <a:t>Você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dever</a:t>
            </a:r>
            <a:r>
              <a:rPr lang="en-US" sz="1600" dirty="0" err="1">
                <a:sym typeface="Wingdings"/>
              </a:rPr>
              <a:t>á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reiniciar</a:t>
            </a:r>
            <a:r>
              <a:rPr lang="en-US" sz="1600" dirty="0" smtClean="0">
                <a:sym typeface="Wingdings"/>
              </a:rPr>
              <a:t> o EV3 Software </a:t>
            </a:r>
            <a:r>
              <a:rPr lang="en-US" sz="1600" dirty="0" err="1" smtClean="0">
                <a:sym typeface="Wingdings"/>
              </a:rPr>
              <a:t>depois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que</a:t>
            </a:r>
            <a:r>
              <a:rPr lang="en-US" sz="1600" dirty="0" smtClean="0">
                <a:sym typeface="Wingdings"/>
              </a:rPr>
              <a:t> importer </a:t>
            </a:r>
            <a:r>
              <a:rPr lang="en-US" sz="1600" dirty="0" err="1" smtClean="0">
                <a:sym typeface="Wingdings"/>
              </a:rPr>
              <a:t>os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blocos</a:t>
            </a:r>
            <a:r>
              <a:rPr lang="en-US" sz="1600" dirty="0" smtClean="0">
                <a:sym typeface="Wingdings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00" y="5015753"/>
            <a:ext cx="1749934" cy="1089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18" y="5187990"/>
            <a:ext cx="1643533" cy="1040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769" y="3821725"/>
            <a:ext cx="1617540" cy="238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552" y="2169407"/>
            <a:ext cx="1590485" cy="11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1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Passo</a:t>
            </a:r>
            <a:r>
              <a:rPr lang="en-US" dirty="0" smtClean="0"/>
              <a:t> 2: </a:t>
            </a:r>
            <a:r>
              <a:rPr lang="en-US" dirty="0" err="1" smtClean="0"/>
              <a:t>Instale</a:t>
            </a:r>
            <a:r>
              <a:rPr lang="en-US" dirty="0" smtClean="0"/>
              <a:t> </a:t>
            </a:r>
            <a:r>
              <a:rPr lang="en-US" dirty="0" err="1" smtClean="0"/>
              <a:t>PixyMon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Este é o software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deixara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monitorar</a:t>
            </a:r>
            <a:r>
              <a:rPr lang="en-US" dirty="0" smtClean="0"/>
              <a:t> a </a:t>
            </a:r>
            <a:r>
              <a:rPr lang="en-US" dirty="0" err="1" smtClean="0"/>
              <a:t>PixyCam</a:t>
            </a:r>
            <a:r>
              <a:rPr lang="en-US" dirty="0" smtClean="0"/>
              <a:t>.  É </a:t>
            </a:r>
            <a:r>
              <a:rPr lang="en-US" dirty="0" err="1" smtClean="0"/>
              <a:t>útil</a:t>
            </a:r>
            <a:r>
              <a:rPr lang="en-US" dirty="0" smtClean="0"/>
              <a:t> para o </a:t>
            </a:r>
            <a:r>
              <a:rPr lang="en-US" dirty="0" err="1" smtClean="0"/>
              <a:t>Passo</a:t>
            </a:r>
            <a:r>
              <a:rPr lang="en-US" dirty="0" smtClean="0"/>
              <a:t> 3.</a:t>
            </a:r>
          </a:p>
          <a:p>
            <a:r>
              <a:rPr lang="en-US" dirty="0" smtClean="0"/>
              <a:t>Mac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cmucam.org/projects/cmucam5/wiki/Install_PixyMon_on_Mac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Windows: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cmucam.org/projects/cmucam5/wiki/Install_PixyMon_on_Windows_Vista_7_8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Passo</a:t>
            </a:r>
            <a:r>
              <a:rPr lang="en-US" dirty="0" smtClean="0"/>
              <a:t> 3: </a:t>
            </a:r>
            <a:r>
              <a:rPr lang="en-US" dirty="0" err="1" smtClean="0"/>
              <a:t>Trainando</a:t>
            </a:r>
            <a:r>
              <a:rPr lang="en-US" dirty="0" smtClean="0"/>
              <a:t> a </a:t>
            </a:r>
            <a:r>
              <a:rPr lang="en-US" dirty="0" err="1" smtClean="0"/>
              <a:t>PixyCam</a:t>
            </a:r>
            <a:r>
              <a:rPr lang="en-US" dirty="0" smtClean="0"/>
              <a:t> com </a:t>
            </a:r>
            <a:r>
              <a:rPr lang="en-US" dirty="0" err="1" smtClean="0"/>
              <a:t>PixyMon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3" y="1572467"/>
            <a:ext cx="4077424" cy="4880919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 err="1" smtClean="0"/>
              <a:t>Dicas</a:t>
            </a:r>
            <a:r>
              <a:rPr lang="en-US" sz="1400" dirty="0" smtClean="0"/>
              <a:t>: </a:t>
            </a:r>
          </a:p>
          <a:p>
            <a:pPr lvl="1"/>
            <a:r>
              <a:rPr lang="en-US" sz="1400" dirty="0" err="1" smtClean="0"/>
              <a:t>Objetos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estão</a:t>
            </a:r>
            <a:r>
              <a:rPr lang="en-US" sz="1400" dirty="0"/>
              <a:t> </a:t>
            </a:r>
            <a:r>
              <a:rPr lang="en-US" sz="1400" dirty="0" smtClean="0"/>
              <a:t>com cores </a:t>
            </a:r>
            <a:r>
              <a:rPr lang="en-US" sz="1400" dirty="0" err="1" smtClean="0"/>
              <a:t>nitidas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funcionam</a:t>
            </a:r>
            <a:r>
              <a:rPr lang="en-US" sz="1400" dirty="0" smtClean="0"/>
              <a:t> </a:t>
            </a:r>
            <a:r>
              <a:rPr lang="en-US" sz="1400" dirty="0" err="1" smtClean="0"/>
              <a:t>bem</a:t>
            </a:r>
            <a:r>
              <a:rPr lang="en-US" sz="1400" dirty="0" smtClean="0"/>
              <a:t>.. A camera </a:t>
            </a:r>
            <a:r>
              <a:rPr lang="en-US" sz="1400" dirty="0" err="1" smtClean="0"/>
              <a:t>usa</a:t>
            </a:r>
            <a:r>
              <a:rPr lang="en-US" sz="1400" dirty="0" smtClean="0"/>
              <a:t> as cores para </a:t>
            </a:r>
            <a:r>
              <a:rPr lang="en-US" sz="1400" dirty="0" err="1" smtClean="0"/>
              <a:t>detectar</a:t>
            </a:r>
            <a:r>
              <a:rPr lang="en-US" sz="1400" dirty="0" smtClean="0"/>
              <a:t> o </a:t>
            </a:r>
            <a:r>
              <a:rPr lang="en-US" sz="1400" dirty="0" err="1" smtClean="0"/>
              <a:t>objeto</a:t>
            </a:r>
            <a:r>
              <a:rPr lang="en-US" sz="1400" dirty="0" smtClean="0">
                <a:sym typeface="Wingdings"/>
              </a:rPr>
              <a:t>.</a:t>
            </a:r>
          </a:p>
          <a:p>
            <a:pPr lvl="1"/>
            <a:r>
              <a:rPr lang="en-US" sz="1400" dirty="0" err="1" smtClean="0">
                <a:sym typeface="Wingdings"/>
              </a:rPr>
              <a:t>Traine</a:t>
            </a:r>
            <a:r>
              <a:rPr lang="en-US" sz="1400" dirty="0" smtClean="0">
                <a:sym typeface="Wingdings"/>
              </a:rPr>
              <a:t> a </a:t>
            </a:r>
            <a:r>
              <a:rPr lang="en-US" sz="1400" dirty="0" err="1" smtClean="0">
                <a:sym typeface="Wingdings"/>
              </a:rPr>
              <a:t>PixyCam</a:t>
            </a:r>
            <a:r>
              <a:rPr lang="en-US" sz="1400" dirty="0" smtClean="0">
                <a:sym typeface="Wingdings"/>
              </a:rPr>
              <a:t> </a:t>
            </a:r>
            <a:r>
              <a:rPr lang="en-US" sz="1400" dirty="0" err="1" smtClean="0">
                <a:sym typeface="Wingdings"/>
              </a:rPr>
              <a:t>em</a:t>
            </a:r>
            <a:r>
              <a:rPr lang="en-US" sz="1400" dirty="0" smtClean="0">
                <a:sym typeface="Wingdings"/>
              </a:rPr>
              <a:t> </a:t>
            </a:r>
            <a:r>
              <a:rPr lang="en-US" sz="1400" dirty="0" err="1" smtClean="0">
                <a:sym typeface="Wingdings"/>
              </a:rPr>
              <a:t>uma</a:t>
            </a:r>
            <a:r>
              <a:rPr lang="en-US" sz="1400" dirty="0" smtClean="0">
                <a:sym typeface="Wingdings"/>
              </a:rPr>
              <a:t> </a:t>
            </a:r>
            <a:r>
              <a:rPr lang="en-US" sz="1400" dirty="0" err="1" smtClean="0">
                <a:sym typeface="Wingdings"/>
              </a:rPr>
              <a:t>área</a:t>
            </a:r>
            <a:r>
              <a:rPr lang="en-US" sz="1400" dirty="0" smtClean="0">
                <a:sym typeface="Wingdings"/>
              </a:rPr>
              <a:t> </a:t>
            </a:r>
            <a:r>
              <a:rPr lang="en-US" sz="1400" dirty="0" err="1" smtClean="0">
                <a:sym typeface="Wingdings"/>
              </a:rPr>
              <a:t>plana</a:t>
            </a:r>
            <a:r>
              <a:rPr lang="en-US" sz="1400" dirty="0" smtClean="0">
                <a:sym typeface="Wingdings"/>
              </a:rPr>
              <a:t>.  </a:t>
            </a:r>
            <a:r>
              <a:rPr lang="en-US" sz="1400" dirty="0" err="1" smtClean="0">
                <a:sym typeface="Wingdings"/>
              </a:rPr>
              <a:t>Pisos</a:t>
            </a:r>
            <a:r>
              <a:rPr lang="en-US" sz="1400" dirty="0" smtClean="0">
                <a:sym typeface="Wingdings"/>
              </a:rPr>
              <a:t> de madeira e </a:t>
            </a:r>
            <a:r>
              <a:rPr lang="en-US" sz="1400" dirty="0" err="1" smtClean="0">
                <a:sym typeface="Wingdings"/>
              </a:rPr>
              <a:t>carpetes</a:t>
            </a:r>
            <a:r>
              <a:rPr lang="en-US" sz="1400" dirty="0" smtClean="0">
                <a:sym typeface="Wingdings"/>
              </a:rPr>
              <a:t> </a:t>
            </a:r>
            <a:r>
              <a:rPr lang="en-US" sz="1400" dirty="0" err="1" smtClean="0">
                <a:sym typeface="Wingdings"/>
              </a:rPr>
              <a:t>causam</a:t>
            </a:r>
            <a:r>
              <a:rPr lang="en-US" sz="1400" dirty="0" smtClean="0">
                <a:sym typeface="Wingdings"/>
              </a:rPr>
              <a:t> </a:t>
            </a:r>
            <a:r>
              <a:rPr lang="en-US" sz="1400" dirty="0" err="1" smtClean="0">
                <a:sym typeface="Wingdings"/>
              </a:rPr>
              <a:t>problemas</a:t>
            </a:r>
            <a:r>
              <a:rPr lang="en-US" sz="1400" dirty="0" smtClean="0"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sz="1600" dirty="0" smtClean="0"/>
              <a:t>A. </a:t>
            </a:r>
            <a:r>
              <a:rPr lang="en-US" sz="1600" dirty="0" err="1" smtClean="0"/>
              <a:t>Plugue</a:t>
            </a:r>
            <a:r>
              <a:rPr lang="en-US" sz="1600" dirty="0" smtClean="0"/>
              <a:t> o </a:t>
            </a:r>
            <a:r>
              <a:rPr lang="en-US" sz="1600" dirty="0" err="1" smtClean="0"/>
              <a:t>cabo</a:t>
            </a:r>
            <a:r>
              <a:rPr lang="en-US" sz="1600" dirty="0" smtClean="0"/>
              <a:t> USB entre a </a:t>
            </a:r>
            <a:r>
              <a:rPr lang="en-US" sz="1600" dirty="0" err="1" smtClean="0"/>
              <a:t>PixyCam</a:t>
            </a:r>
            <a:r>
              <a:rPr lang="en-US" sz="1600" dirty="0" smtClean="0"/>
              <a:t> e o </a:t>
            </a:r>
            <a:r>
              <a:rPr lang="en-US" sz="1600" dirty="0" err="1" smtClean="0"/>
              <a:t>seu</a:t>
            </a:r>
            <a:r>
              <a:rPr lang="en-US" sz="1600" dirty="0" smtClean="0"/>
              <a:t> </a:t>
            </a:r>
            <a:r>
              <a:rPr lang="en-US" sz="1600" dirty="0" err="1" smtClean="0"/>
              <a:t>computador</a:t>
            </a:r>
            <a:r>
              <a:rPr lang="en-US" sz="1600" dirty="0" smtClean="0"/>
              <a:t> e execute o </a:t>
            </a:r>
            <a:r>
              <a:rPr lang="en-US" sz="1600" dirty="0" err="1" smtClean="0"/>
              <a:t>PixyMon</a:t>
            </a:r>
            <a:r>
              <a:rPr lang="en-US" sz="1600" dirty="0" smtClean="0"/>
              <a:t>.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B. </a:t>
            </a:r>
            <a:r>
              <a:rPr lang="en-US" sz="1600" dirty="0" err="1" smtClean="0"/>
              <a:t>Coloque</a:t>
            </a:r>
            <a:r>
              <a:rPr lang="en-US" sz="1600" dirty="0" smtClean="0"/>
              <a:t> o </a:t>
            </a:r>
            <a:r>
              <a:rPr lang="en-US" sz="1600" dirty="0" err="1" smtClean="0"/>
              <a:t>objeto</a:t>
            </a:r>
            <a:r>
              <a:rPr lang="en-US" sz="1600" dirty="0" smtClean="0"/>
              <a:t> </a:t>
            </a:r>
            <a:r>
              <a:rPr lang="en-US" sz="1600" dirty="0" err="1" smtClean="0"/>
              <a:t>que</a:t>
            </a:r>
            <a:r>
              <a:rPr lang="en-US" sz="1600" dirty="0" smtClean="0"/>
              <a:t> </a:t>
            </a:r>
            <a:r>
              <a:rPr lang="en-US" sz="1600" dirty="0" err="1" smtClean="0"/>
              <a:t>voê</a:t>
            </a:r>
            <a:r>
              <a:rPr lang="en-US" sz="1600" dirty="0" smtClean="0"/>
              <a:t> </a:t>
            </a:r>
            <a:r>
              <a:rPr lang="en-US" sz="1600" dirty="0" err="1" smtClean="0"/>
              <a:t>que</a:t>
            </a:r>
            <a:r>
              <a:rPr lang="en-US" sz="1600" dirty="0" smtClean="0"/>
              <a:t> “</a:t>
            </a:r>
            <a:r>
              <a:rPr lang="en-US" sz="1600" dirty="0" err="1" smtClean="0"/>
              <a:t>ensinar</a:t>
            </a:r>
            <a:r>
              <a:rPr lang="en-US" sz="1600" dirty="0" smtClean="0"/>
              <a:t>” para o </a:t>
            </a:r>
            <a:r>
              <a:rPr lang="en-US" sz="1600" dirty="0" err="1" smtClean="0"/>
              <a:t>robô</a:t>
            </a:r>
            <a:r>
              <a:rPr lang="en-US" sz="1600" dirty="0" smtClean="0"/>
              <a:t>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frente</a:t>
            </a:r>
            <a:r>
              <a:rPr lang="en-US" sz="1600" dirty="0" smtClean="0"/>
              <a:t> da </a:t>
            </a:r>
            <a:r>
              <a:rPr lang="en-US" sz="1600" dirty="0" err="1" smtClean="0"/>
              <a:t>lente</a:t>
            </a:r>
            <a:r>
              <a:rPr lang="en-US" sz="1600" dirty="0" smtClean="0"/>
              <a:t> da </a:t>
            </a:r>
            <a:r>
              <a:rPr lang="en-US" sz="1600" dirty="0" err="1" smtClean="0"/>
              <a:t>PixyCam</a:t>
            </a:r>
            <a:r>
              <a:rPr lang="en-US" sz="1600" dirty="0" smtClean="0"/>
              <a:t> e </a:t>
            </a:r>
            <a:r>
              <a:rPr lang="en-US" sz="1600" dirty="0" err="1" smtClean="0"/>
              <a:t>selecione</a:t>
            </a:r>
            <a:r>
              <a:rPr lang="en-US" sz="1600" dirty="0" smtClean="0"/>
              <a:t> a </a:t>
            </a:r>
            <a:r>
              <a:rPr lang="en-US" sz="1600" dirty="0" err="1" smtClean="0"/>
              <a:t>ação</a:t>
            </a:r>
            <a:r>
              <a:rPr lang="en-US" sz="1600" dirty="0" smtClean="0"/>
              <a:t> </a:t>
            </a:r>
            <a:r>
              <a:rPr lang="en-US" sz="1600" dirty="0" smtClean="0">
                <a:sym typeface="Wingdings"/>
              </a:rPr>
              <a:t> Set Signature 1</a:t>
            </a:r>
            <a:r>
              <a:rPr lang="en-US" sz="1600" dirty="0"/>
              <a:t> from the </a:t>
            </a:r>
            <a:r>
              <a:rPr lang="en-US" sz="1600" dirty="0" err="1"/>
              <a:t>pulldown</a:t>
            </a:r>
            <a:r>
              <a:rPr lang="en-US" sz="1600" dirty="0"/>
              <a:t> </a:t>
            </a:r>
            <a:r>
              <a:rPr lang="en-US" sz="1600" dirty="0" smtClean="0"/>
              <a:t>menu</a:t>
            </a:r>
          </a:p>
          <a:p>
            <a:pPr marL="0" indent="0">
              <a:buNone/>
            </a:pPr>
            <a:r>
              <a:rPr lang="en-US" sz="1600" dirty="0" smtClean="0"/>
              <a:t>C. </a:t>
            </a:r>
            <a:r>
              <a:rPr lang="en-US" sz="1600" dirty="0" err="1" smtClean="0"/>
              <a:t>Usando</a:t>
            </a:r>
            <a:r>
              <a:rPr lang="en-US" sz="1600" dirty="0" smtClean="0"/>
              <a:t> o </a:t>
            </a:r>
            <a:r>
              <a:rPr lang="en-US" sz="1600" dirty="0"/>
              <a:t>mouse, click </a:t>
            </a:r>
            <a:r>
              <a:rPr lang="en-US" sz="1600" dirty="0" smtClean="0"/>
              <a:t>e </a:t>
            </a:r>
            <a:r>
              <a:rPr lang="en-US" sz="1600" dirty="0" err="1" smtClean="0"/>
              <a:t>arraste</a:t>
            </a:r>
            <a:r>
              <a:rPr lang="en-US" sz="1600" dirty="0" smtClean="0"/>
              <a:t> para </a:t>
            </a:r>
            <a:r>
              <a:rPr lang="en-US" sz="1600" dirty="0" err="1" smtClean="0"/>
              <a:t>selecionar</a:t>
            </a:r>
            <a:r>
              <a:rPr lang="en-US" sz="1600" dirty="0" smtClean="0"/>
              <a:t> a </a:t>
            </a:r>
            <a:r>
              <a:rPr lang="en-US" sz="1600" dirty="0" err="1" smtClean="0"/>
              <a:t>região</a:t>
            </a:r>
            <a:r>
              <a:rPr lang="en-US" sz="1600" dirty="0" smtClean="0"/>
              <a:t> </a:t>
            </a:r>
            <a:r>
              <a:rPr lang="en-US" sz="1600" dirty="0" err="1" smtClean="0"/>
              <a:t>que</a:t>
            </a:r>
            <a:r>
              <a:rPr lang="en-US" sz="1600" dirty="0" smtClean="0"/>
              <a:t> </a:t>
            </a:r>
            <a:r>
              <a:rPr lang="en-US" sz="1600" dirty="0" err="1" smtClean="0"/>
              <a:t>você</a:t>
            </a:r>
            <a:r>
              <a:rPr lang="en-US" sz="1600" dirty="0" smtClean="0"/>
              <a:t> </a:t>
            </a:r>
            <a:r>
              <a:rPr lang="en-US" sz="1600" dirty="0" err="1" smtClean="0"/>
              <a:t>quer</a:t>
            </a:r>
            <a:r>
              <a:rPr lang="en-US" sz="1600" dirty="0" smtClean="0"/>
              <a:t> </a:t>
            </a:r>
            <a:r>
              <a:rPr lang="en-US" sz="1600" dirty="0" err="1" smtClean="0"/>
              <a:t>usar</a:t>
            </a:r>
            <a:r>
              <a:rPr lang="en-US" sz="1600" dirty="0" smtClean="0"/>
              <a:t> a </a:t>
            </a:r>
            <a:r>
              <a:rPr lang="en-US" sz="1600" dirty="0" err="1" smtClean="0"/>
              <a:t>PixyCam</a:t>
            </a:r>
            <a:r>
              <a:rPr lang="en-US" sz="1600" dirty="0" smtClean="0"/>
              <a:t> para “</a:t>
            </a:r>
            <a:r>
              <a:rPr lang="en-US" sz="1600" dirty="0" err="1" smtClean="0"/>
              <a:t>aprender</a:t>
            </a:r>
            <a:r>
              <a:rPr lang="en-US" sz="1600" dirty="0" smtClean="0"/>
              <a:t>” </a:t>
            </a:r>
            <a:r>
              <a:rPr lang="en-US" sz="1600" dirty="0" err="1" smtClean="0"/>
              <a:t>sobre</a:t>
            </a:r>
            <a:r>
              <a:rPr lang="en-US" sz="1600" dirty="0" smtClean="0"/>
              <a:t> o </a:t>
            </a:r>
            <a:r>
              <a:rPr lang="en-US" sz="1600" dirty="0" err="1" smtClean="0"/>
              <a:t>objeto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faça</a:t>
            </a:r>
            <a:r>
              <a:rPr lang="en-US" sz="1600" dirty="0" smtClean="0"/>
              <a:t> </a:t>
            </a:r>
            <a:r>
              <a:rPr lang="en-US" sz="1600" dirty="0" err="1" smtClean="0"/>
              <a:t>uma</a:t>
            </a:r>
            <a:r>
              <a:rPr lang="en-US" sz="1600" dirty="0" smtClean="0"/>
              <a:t> </a:t>
            </a:r>
            <a:r>
              <a:rPr lang="en-US" sz="1600" dirty="0" err="1" smtClean="0"/>
              <a:t>caixa</a:t>
            </a:r>
            <a:r>
              <a:rPr lang="en-US" sz="1600" dirty="0" smtClean="0"/>
              <a:t> e </a:t>
            </a:r>
            <a:r>
              <a:rPr lang="en-US" sz="1600" dirty="0" err="1" smtClean="0"/>
              <a:t>volta</a:t>
            </a:r>
            <a:r>
              <a:rPr lang="en-US" sz="1600" dirty="0" smtClean="0"/>
              <a:t> do </a:t>
            </a:r>
            <a:r>
              <a:rPr lang="en-US" sz="1600" dirty="0" err="1" smtClean="0"/>
              <a:t>objeto</a:t>
            </a:r>
            <a:r>
              <a:rPr lang="en-US" sz="1600" dirty="0" smtClean="0"/>
              <a:t>).</a:t>
            </a:r>
          </a:p>
          <a:p>
            <a:pPr marL="0" indent="0">
              <a:buNone/>
            </a:pPr>
            <a:r>
              <a:rPr lang="en-US" sz="1600" dirty="0" smtClean="0"/>
              <a:t>D. Use a </a:t>
            </a:r>
            <a:r>
              <a:rPr lang="en-US" sz="1600" dirty="0" err="1" smtClean="0"/>
              <a:t>tela</a:t>
            </a:r>
            <a:r>
              <a:rPr lang="en-US" sz="1600" dirty="0" smtClean="0"/>
              <a:t> de </a:t>
            </a:r>
            <a:r>
              <a:rPr lang="en-US" sz="1600" dirty="0" err="1" smtClean="0"/>
              <a:t>Configurações</a:t>
            </a:r>
            <a:r>
              <a:rPr lang="en-US" sz="1600" dirty="0" smtClean="0"/>
              <a:t> para mudra o </a:t>
            </a:r>
            <a:r>
              <a:rPr lang="en-US" sz="1600" dirty="0" err="1" smtClean="0"/>
              <a:t>nome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usando</a:t>
            </a:r>
            <a:r>
              <a:rPr lang="en-US" sz="1600" dirty="0" smtClean="0"/>
              <a:t> Signature Labels) e use a aba “Signature Tuning” </a:t>
            </a:r>
            <a:r>
              <a:rPr lang="en-US" sz="1600" dirty="0" err="1" smtClean="0"/>
              <a:t>até</a:t>
            </a:r>
            <a:r>
              <a:rPr lang="en-US" sz="1600" dirty="0" smtClean="0"/>
              <a:t> </a:t>
            </a:r>
            <a:r>
              <a:rPr lang="en-US" sz="1600" dirty="0" err="1" smtClean="0"/>
              <a:t>que</a:t>
            </a:r>
            <a:r>
              <a:rPr lang="en-US" sz="1600" dirty="0" smtClean="0"/>
              <a:t> o </a:t>
            </a:r>
            <a:r>
              <a:rPr lang="en-US" sz="1600" dirty="0" err="1" smtClean="0"/>
              <a:t>objeto</a:t>
            </a:r>
            <a:r>
              <a:rPr lang="en-US" sz="1600" dirty="0" smtClean="0"/>
              <a:t> </a:t>
            </a:r>
            <a:r>
              <a:rPr lang="en-US" sz="1600" dirty="0" err="1" smtClean="0"/>
              <a:t>esteja</a:t>
            </a:r>
            <a:r>
              <a:rPr lang="en-US" sz="1600" dirty="0" smtClean="0"/>
              <a:t> </a:t>
            </a:r>
            <a:r>
              <a:rPr lang="en-US" sz="1600" dirty="0" err="1" smtClean="0"/>
              <a:t>bem</a:t>
            </a:r>
            <a:r>
              <a:rPr lang="en-US" sz="1600" dirty="0" smtClean="0"/>
              <a:t> </a:t>
            </a:r>
            <a:r>
              <a:rPr lang="en-US" sz="1600" dirty="0" err="1" smtClean="0"/>
              <a:t>aceso</a:t>
            </a:r>
            <a:r>
              <a:rPr lang="en-US" sz="1600" dirty="0" smtClean="0"/>
              <a:t> e </a:t>
            </a:r>
            <a:r>
              <a:rPr lang="en-US" sz="1600" dirty="0" err="1" smtClean="0"/>
              <a:t>completamente</a:t>
            </a:r>
            <a:r>
              <a:rPr lang="en-US" sz="1600" dirty="0" smtClean="0"/>
              <a:t> </a:t>
            </a:r>
            <a:r>
              <a:rPr lang="en-US" sz="1600" dirty="0" err="1" smtClean="0"/>
              <a:t>destacado</a:t>
            </a:r>
            <a:r>
              <a:rPr lang="en-US" sz="1600" dirty="0" smtClean="0"/>
              <a:t> (e nada </a:t>
            </a:r>
            <a:r>
              <a:rPr lang="en-US" sz="1600" dirty="0" err="1" smtClean="0"/>
              <a:t>mais</a:t>
            </a:r>
            <a:r>
              <a:rPr lang="en-US" sz="1600" dirty="0" smtClean="0"/>
              <a:t> </a:t>
            </a:r>
            <a:r>
              <a:rPr lang="en-US" sz="1600" dirty="0" err="1" smtClean="0"/>
              <a:t>esteja</a:t>
            </a:r>
            <a:r>
              <a:rPr lang="en-US" sz="1600" dirty="0" smtClean="0"/>
              <a:t>).</a:t>
            </a:r>
            <a:endParaRPr lang="en-US" sz="1600" dirty="0"/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74" y="1563423"/>
            <a:ext cx="2599125" cy="2545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75" y="3476878"/>
            <a:ext cx="3552747" cy="28674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47774" y="4004148"/>
            <a:ext cx="735724" cy="209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14063" y="4012926"/>
            <a:ext cx="833710" cy="200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Desafio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101734" cy="4880919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PixyMon</a:t>
            </a:r>
            <a:r>
              <a:rPr lang="en-US" dirty="0" smtClean="0"/>
              <a:t> para </a:t>
            </a:r>
            <a:r>
              <a:rPr lang="en-US" dirty="0" err="1" smtClean="0"/>
              <a:t>reconhecer</a:t>
            </a:r>
            <a:r>
              <a:rPr lang="en-US" dirty="0" smtClean="0"/>
              <a:t> 4 </a:t>
            </a:r>
            <a:r>
              <a:rPr lang="en-US" dirty="0" err="1" smtClean="0"/>
              <a:t>diferentes</a:t>
            </a:r>
            <a:r>
              <a:rPr lang="en-US" dirty="0" smtClean="0"/>
              <a:t> cores LEGO 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blocos</a:t>
            </a:r>
            <a:r>
              <a:rPr lang="en-US" dirty="0" smtClean="0"/>
              <a:t> LEGO (</a:t>
            </a:r>
            <a:r>
              <a:rPr lang="en-US" dirty="0" err="1" smtClean="0"/>
              <a:t>Vermelho</a:t>
            </a:r>
            <a:r>
              <a:rPr lang="en-US" dirty="0" smtClean="0"/>
              <a:t>, Verde, Azul, </a:t>
            </a:r>
            <a:r>
              <a:rPr lang="en-US" dirty="0" err="1" smtClean="0"/>
              <a:t>Amarelo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Sintonize</a:t>
            </a:r>
            <a:r>
              <a:rPr lang="en-US" dirty="0" smtClean="0"/>
              <a:t> as “signatures e </a:t>
            </a:r>
            <a:r>
              <a:rPr lang="en-US" dirty="0" err="1" smtClean="0"/>
              <a:t>renomeie</a:t>
            </a:r>
            <a:r>
              <a:rPr lang="en-US" dirty="0" smtClean="0"/>
              <a:t> </a:t>
            </a:r>
            <a:r>
              <a:rPr lang="en-US" dirty="0" err="1" smtClean="0"/>
              <a:t>elas</a:t>
            </a:r>
            <a:r>
              <a:rPr lang="en-US" dirty="0" smtClean="0"/>
              <a:t> com a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correta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usará</a:t>
            </a:r>
            <a:r>
              <a:rPr lang="en-US" dirty="0" smtClean="0"/>
              <a:t> </a:t>
            </a:r>
            <a:r>
              <a:rPr lang="en-US" dirty="0" err="1" smtClean="0"/>
              <a:t>essas</a:t>
            </a:r>
            <a:r>
              <a:rPr lang="en-US" dirty="0" smtClean="0"/>
              <a:t> “signatures”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próxima</a:t>
            </a:r>
            <a:r>
              <a:rPr lang="en-US" dirty="0" smtClean="0"/>
              <a:t> </a:t>
            </a:r>
            <a:r>
              <a:rPr lang="en-US" dirty="0" err="1" smtClean="0"/>
              <a:t>lição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380" y="1359243"/>
            <a:ext cx="3696062" cy="36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9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Passo</a:t>
            </a:r>
            <a:r>
              <a:rPr lang="en-US" dirty="0" smtClean="0"/>
              <a:t> 4: </a:t>
            </a:r>
            <a:r>
              <a:rPr lang="en-US" dirty="0" err="1" smtClean="0"/>
              <a:t>Montando</a:t>
            </a:r>
            <a:r>
              <a:rPr lang="en-US" dirty="0" smtClean="0"/>
              <a:t> A </a:t>
            </a:r>
            <a:r>
              <a:rPr lang="en-US" dirty="0" err="1" smtClean="0"/>
              <a:t>PixyCam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080713" cy="4880919"/>
          </a:xfrm>
        </p:spPr>
        <p:txBody>
          <a:bodyPr/>
          <a:lstStyle/>
          <a:p>
            <a:r>
              <a:rPr lang="en-US" dirty="0" err="1" smtClean="0"/>
              <a:t>Adicione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viga</a:t>
            </a:r>
            <a:r>
              <a:rPr lang="en-US" dirty="0" smtClean="0"/>
              <a:t> LEGO </a:t>
            </a:r>
            <a:r>
              <a:rPr lang="en-US" dirty="0" err="1" smtClean="0"/>
              <a:t>na</a:t>
            </a:r>
            <a:r>
              <a:rPr lang="en-US" dirty="0"/>
              <a:t> </a:t>
            </a:r>
            <a:r>
              <a:rPr lang="en-US" dirty="0" err="1" smtClean="0"/>
              <a:t>PixyCam</a:t>
            </a:r>
            <a:r>
              <a:rPr lang="en-US" dirty="0" smtClean="0"/>
              <a:t> </a:t>
            </a:r>
            <a:r>
              <a:rPr lang="en-US" dirty="0" err="1" smtClean="0"/>
              <a:t>então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poderá</a:t>
            </a:r>
            <a:r>
              <a:rPr lang="en-US" dirty="0" smtClean="0"/>
              <a:t> </a:t>
            </a:r>
            <a:r>
              <a:rPr lang="en-US" dirty="0" err="1" smtClean="0"/>
              <a:t>montar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no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 EV3.</a:t>
            </a:r>
          </a:p>
          <a:p>
            <a:r>
              <a:rPr lang="en-US" dirty="0" err="1" smtClean="0"/>
              <a:t>Instruções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cmucam.org/projects/cmucam5/wiki/Mounting_Pixy_with_LEGO</a:t>
            </a:r>
            <a:endParaRPr lang="en-US" dirty="0" smtClean="0"/>
          </a:p>
          <a:p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deveria</a:t>
            </a:r>
            <a:r>
              <a:rPr lang="en-US" dirty="0" smtClean="0"/>
              <a:t> </a:t>
            </a:r>
            <a:r>
              <a:rPr lang="en-US" dirty="0" err="1" smtClean="0"/>
              <a:t>parecer</a:t>
            </a:r>
            <a:r>
              <a:rPr lang="en-US" dirty="0" smtClean="0"/>
              <a:t> com a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lado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484" y="1791163"/>
            <a:ext cx="4159624" cy="3119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6880796" y="3351022"/>
            <a:ext cx="1210236" cy="10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37286" y="3351022"/>
            <a:ext cx="1210236" cy="10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7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Passo</a:t>
            </a:r>
            <a:r>
              <a:rPr lang="en-US" dirty="0" smtClean="0"/>
              <a:t> 5: Pronto Para </a:t>
            </a:r>
            <a:r>
              <a:rPr lang="en-US" dirty="0" err="1" smtClean="0"/>
              <a:t>Programar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Conecte</a:t>
            </a:r>
            <a:r>
              <a:rPr lang="en-US" dirty="0" smtClean="0"/>
              <a:t>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PixyCam</a:t>
            </a:r>
            <a:r>
              <a:rPr lang="en-US" dirty="0" smtClean="0"/>
              <a:t> no </a:t>
            </a:r>
            <a:r>
              <a:rPr lang="en-US" dirty="0" err="1" smtClean="0"/>
              <a:t>bloco</a:t>
            </a:r>
            <a:r>
              <a:rPr lang="en-US" dirty="0" smtClean="0"/>
              <a:t> EV3 </a:t>
            </a:r>
            <a:r>
              <a:rPr lang="en-US" dirty="0" err="1" smtClean="0"/>
              <a:t>usando</a:t>
            </a:r>
            <a:r>
              <a:rPr lang="en-US" dirty="0" smtClean="0"/>
              <a:t> o </a:t>
            </a:r>
            <a:r>
              <a:rPr lang="en-US" dirty="0" err="1" smtClean="0"/>
              <a:t>cabo</a:t>
            </a:r>
            <a:r>
              <a:rPr lang="en-US" dirty="0" smtClean="0"/>
              <a:t> </a:t>
            </a:r>
            <a:r>
              <a:rPr lang="en-US" dirty="0" err="1" smtClean="0"/>
              <a:t>fornecido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Ligue</a:t>
            </a:r>
            <a:r>
              <a:rPr lang="en-US" dirty="0" smtClean="0"/>
              <a:t> e </a:t>
            </a:r>
            <a:r>
              <a:rPr lang="en-US" dirty="0" err="1" smtClean="0"/>
              <a:t>conecte</a:t>
            </a:r>
            <a:r>
              <a:rPr lang="en-US" dirty="0" smtClean="0"/>
              <a:t> o </a:t>
            </a:r>
            <a:r>
              <a:rPr lang="en-US" dirty="0" err="1" smtClean="0"/>
              <a:t>seu</a:t>
            </a:r>
            <a:r>
              <a:rPr lang="en-US" dirty="0" smtClean="0"/>
              <a:t> EV3 no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computador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Mova</a:t>
            </a:r>
            <a:r>
              <a:rPr lang="en-US" dirty="0" smtClean="0"/>
              <a:t>-se para a </a:t>
            </a:r>
            <a:r>
              <a:rPr lang="en-US" dirty="0" err="1" smtClean="0"/>
              <a:t>próxima</a:t>
            </a:r>
            <a:r>
              <a:rPr lang="en-US" dirty="0" smtClean="0"/>
              <a:t> </a:t>
            </a:r>
            <a:r>
              <a:rPr lang="en-US" dirty="0" err="1" smtClean="0"/>
              <a:t>lição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1794" y="1855694"/>
            <a:ext cx="3792070" cy="1573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127441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547</Words>
  <Application>Microsoft Office PowerPoint</Application>
  <PresentationFormat>On-screen Show (4:3)</PresentationFormat>
  <Paragraphs>79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Franklin Gothic Book</vt:lpstr>
      <vt:lpstr>Helvetica Neue</vt:lpstr>
      <vt:lpstr>Wingdings</vt:lpstr>
      <vt:lpstr>Crop</vt:lpstr>
      <vt:lpstr>Introdução PixyCam para MINDSTORMS </vt:lpstr>
      <vt:lpstr>O Que É PixyCam?</vt:lpstr>
      <vt:lpstr>Começando.</vt:lpstr>
      <vt:lpstr>Passo 1: Instale Blocos No Software</vt:lpstr>
      <vt:lpstr>Passo 2: Instale PixyMon</vt:lpstr>
      <vt:lpstr>Passo 3: Trainando a PixyCam com PixyMon.</vt:lpstr>
      <vt:lpstr>Desafio.</vt:lpstr>
      <vt:lpstr>Passo 4: Montando A PixyCam.</vt:lpstr>
      <vt:lpstr>Passo 5: Pronto Para Programar.</vt:lpstr>
      <vt:lpstr>CRÉDITOS.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PixyCam para MINDSTORMS </dc:title>
  <dc:creator>Luiz Gabriel Vieira Costa</dc:creator>
  <cp:lastModifiedBy>Sanjay Seshan</cp:lastModifiedBy>
  <cp:revision>25</cp:revision>
  <dcterms:modified xsi:type="dcterms:W3CDTF">2016-02-14T18:25:36Z</dcterms:modified>
</cp:coreProperties>
</file>